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3" r:id="rId5"/>
    <p:sldId id="269" r:id="rId6"/>
    <p:sldId id="280" r:id="rId7"/>
    <p:sldId id="282" r:id="rId8"/>
    <p:sldId id="28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2979A-616F-4B39-B6F3-DC9B86C50DB2}" v="1" dt="2020-05-28T16:36:09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9302979A-616F-4B39-B6F3-DC9B86C50DB2}"/>
    <pc:docChg chg="modSld">
      <pc:chgData name="Alistair Strayton" userId="54cf08bdfc25132b" providerId="LiveId" clId="{9302979A-616F-4B39-B6F3-DC9B86C50DB2}" dt="2020-05-28T16:36:09.350" v="0" actId="13926"/>
      <pc:docMkLst>
        <pc:docMk/>
      </pc:docMkLst>
      <pc:sldChg chg="modSp mod">
        <pc:chgData name="Alistair Strayton" userId="54cf08bdfc25132b" providerId="LiveId" clId="{9302979A-616F-4B39-B6F3-DC9B86C50DB2}" dt="2020-05-28T16:36:09.350" v="0" actId="13926"/>
        <pc:sldMkLst>
          <pc:docMk/>
          <pc:sldMk cId="4268399292" sldId="263"/>
        </pc:sldMkLst>
        <pc:spChg chg="mod">
          <ac:chgData name="Alistair Strayton" userId="54cf08bdfc25132b" providerId="LiveId" clId="{9302979A-616F-4B39-B6F3-DC9B86C50DB2}" dt="2020-05-28T16:36:09.350" v="0" actId="13926"/>
          <ac:spMkLst>
            <pc:docMk/>
            <pc:sldMk cId="4268399292" sldId="263"/>
            <ac:spMk id="19" creationId="{1D7C7D8B-3E2D-40BF-8D11-7997DD81E41F}"/>
          </ac:spMkLst>
        </pc:spChg>
      </pc:sldChg>
    </pc:docChg>
  </pc:docChgLst>
  <pc:docChgLst>
    <pc:chgData name="Wood, Lucy" userId="fc26114c-1456-4dbd-af7e-8d6f300a5a38" providerId="ADAL" clId="{E6C039F1-E247-4698-869A-63590F33C392}"/>
    <pc:docChg chg="delSld modSld">
      <pc:chgData name="Wood, Lucy" userId="fc26114c-1456-4dbd-af7e-8d6f300a5a38" providerId="ADAL" clId="{E6C039F1-E247-4698-869A-63590F33C392}" dt="2020-05-26T18:26:08.290" v="160" actId="14734"/>
      <pc:docMkLst>
        <pc:docMk/>
      </pc:docMkLst>
      <pc:sldChg chg="modSp">
        <pc:chgData name="Wood, Lucy" userId="fc26114c-1456-4dbd-af7e-8d6f300a5a38" providerId="ADAL" clId="{E6C039F1-E247-4698-869A-63590F33C392}" dt="2020-05-26T18:23:19.228" v="21" actId="1076"/>
        <pc:sldMkLst>
          <pc:docMk/>
          <pc:sldMk cId="4268399292" sldId="263"/>
        </pc:sldMkLst>
        <pc:spChg chg="mod">
          <ac:chgData name="Wood, Lucy" userId="fc26114c-1456-4dbd-af7e-8d6f300a5a38" providerId="ADAL" clId="{E6C039F1-E247-4698-869A-63590F33C392}" dt="2020-05-26T18:23:19.228" v="21" actId="1076"/>
          <ac:spMkLst>
            <pc:docMk/>
            <pc:sldMk cId="4268399292" sldId="263"/>
            <ac:spMk id="7" creationId="{2CF6FC01-7A4C-42A0-A671-9933A7CC75A2}"/>
          </ac:spMkLst>
        </pc:spChg>
        <pc:spChg chg="mod">
          <ac:chgData name="Wood, Lucy" userId="fc26114c-1456-4dbd-af7e-8d6f300a5a38" providerId="ADAL" clId="{E6C039F1-E247-4698-869A-63590F33C392}" dt="2020-05-26T18:21:16.138" v="6" actId="20577"/>
          <ac:spMkLst>
            <pc:docMk/>
            <pc:sldMk cId="4268399292" sldId="263"/>
            <ac:spMk id="8" creationId="{4E50E18B-F434-4647-9123-D05FAAB53E96}"/>
          </ac:spMkLst>
        </pc:spChg>
        <pc:spChg chg="mod">
          <ac:chgData name="Wood, Lucy" userId="fc26114c-1456-4dbd-af7e-8d6f300a5a38" providerId="ADAL" clId="{E6C039F1-E247-4698-869A-63590F33C392}" dt="2020-05-26T18:21:44.995" v="15" actId="1076"/>
          <ac:spMkLst>
            <pc:docMk/>
            <pc:sldMk cId="4268399292" sldId="263"/>
            <ac:spMk id="9" creationId="{8DA896D1-C048-4C77-9F3B-54911F60C082}"/>
          </ac:spMkLst>
        </pc:spChg>
        <pc:spChg chg="mod">
          <ac:chgData name="Wood, Lucy" userId="fc26114c-1456-4dbd-af7e-8d6f300a5a38" providerId="ADAL" clId="{E6C039F1-E247-4698-869A-63590F33C392}" dt="2020-05-26T18:21:51.483" v="16" actId="1076"/>
          <ac:spMkLst>
            <pc:docMk/>
            <pc:sldMk cId="4268399292" sldId="263"/>
            <ac:spMk id="18" creationId="{B370D3A3-4B18-46A8-9623-BCE4A8D48555}"/>
          </ac:spMkLst>
        </pc:spChg>
        <pc:spChg chg="mod">
          <ac:chgData name="Wood, Lucy" userId="fc26114c-1456-4dbd-af7e-8d6f300a5a38" providerId="ADAL" clId="{E6C039F1-E247-4698-869A-63590F33C392}" dt="2020-05-26T18:22:57.582" v="20" actId="13926"/>
          <ac:spMkLst>
            <pc:docMk/>
            <pc:sldMk cId="4268399292" sldId="263"/>
            <ac:spMk id="19" creationId="{1D7C7D8B-3E2D-40BF-8D11-7997DD81E41F}"/>
          </ac:spMkLst>
        </pc:spChg>
        <pc:spChg chg="mod">
          <ac:chgData name="Wood, Lucy" userId="fc26114c-1456-4dbd-af7e-8d6f300a5a38" providerId="ADAL" clId="{E6C039F1-E247-4698-869A-63590F33C392}" dt="2020-05-26T18:21:34.036" v="13" actId="20577"/>
          <ac:spMkLst>
            <pc:docMk/>
            <pc:sldMk cId="4268399292" sldId="263"/>
            <ac:spMk id="20" creationId="{84AD8CF2-1F27-4141-A103-04168FC7AC96}"/>
          </ac:spMkLst>
        </pc:spChg>
        <pc:grpChg chg="mod">
          <ac:chgData name="Wood, Lucy" userId="fc26114c-1456-4dbd-af7e-8d6f300a5a38" providerId="ADAL" clId="{E6C039F1-E247-4698-869A-63590F33C392}" dt="2020-05-26T18:22:49.495" v="18"/>
          <ac:grpSpMkLst>
            <pc:docMk/>
            <pc:sldMk cId="4268399292" sldId="263"/>
            <ac:grpSpMk id="12" creationId="{AAF0C587-26AA-4439-B1E6-7689BCF8CAC6}"/>
          </ac:grpSpMkLst>
        </pc:grpChg>
      </pc:sldChg>
      <pc:sldChg chg="modSp">
        <pc:chgData name="Wood, Lucy" userId="fc26114c-1456-4dbd-af7e-8d6f300a5a38" providerId="ADAL" clId="{E6C039F1-E247-4698-869A-63590F33C392}" dt="2020-05-26T18:23:36.521" v="63" actId="6549"/>
        <pc:sldMkLst>
          <pc:docMk/>
          <pc:sldMk cId="2263889346" sldId="269"/>
        </pc:sldMkLst>
        <pc:spChg chg="mod">
          <ac:chgData name="Wood, Lucy" userId="fc26114c-1456-4dbd-af7e-8d6f300a5a38" providerId="ADAL" clId="{E6C039F1-E247-4698-869A-63590F33C392}" dt="2020-05-26T18:23:36.521" v="63" actId="6549"/>
          <ac:spMkLst>
            <pc:docMk/>
            <pc:sldMk cId="2263889346" sldId="269"/>
            <ac:spMk id="6" creationId="{9C383873-1ACC-4285-9071-305DE9E2508F}"/>
          </ac:spMkLst>
        </pc:spChg>
      </pc:sldChg>
      <pc:sldChg chg="modSp">
        <pc:chgData name="Wood, Lucy" userId="fc26114c-1456-4dbd-af7e-8d6f300a5a38" providerId="ADAL" clId="{E6C039F1-E247-4698-869A-63590F33C392}" dt="2020-05-26T18:26:08.290" v="160" actId="14734"/>
        <pc:sldMkLst>
          <pc:docMk/>
          <pc:sldMk cId="2849211554" sldId="270"/>
        </pc:sldMkLst>
        <pc:spChg chg="mod">
          <ac:chgData name="Wood, Lucy" userId="fc26114c-1456-4dbd-af7e-8d6f300a5a38" providerId="ADAL" clId="{E6C039F1-E247-4698-869A-63590F33C392}" dt="2020-05-26T18:23:54.557" v="109" actId="20577"/>
          <ac:spMkLst>
            <pc:docMk/>
            <pc:sldMk cId="2849211554" sldId="270"/>
            <ac:spMk id="6" creationId="{9C383873-1ACC-4285-9071-305DE9E2508F}"/>
          </ac:spMkLst>
        </pc:spChg>
        <pc:graphicFrameChg chg="mod modGraphic">
          <ac:chgData name="Wood, Lucy" userId="fc26114c-1456-4dbd-af7e-8d6f300a5a38" providerId="ADAL" clId="{E6C039F1-E247-4698-869A-63590F33C392}" dt="2020-05-26T18:26:08.290" v="160" actId="14734"/>
          <ac:graphicFrameMkLst>
            <pc:docMk/>
            <pc:sldMk cId="2849211554" sldId="270"/>
            <ac:graphicFrameMk id="2" creationId="{2D48CE82-8A2F-4131-8545-DF48CC325C60}"/>
          </ac:graphicFrameMkLst>
        </pc:graphicFrameChg>
      </pc:sldChg>
      <pc:sldChg chg="del">
        <pc:chgData name="Wood, Lucy" userId="fc26114c-1456-4dbd-af7e-8d6f300a5a38" providerId="ADAL" clId="{E6C039F1-E247-4698-869A-63590F33C392}" dt="2020-05-26T18:24:06.751" v="110" actId="2696"/>
        <pc:sldMkLst>
          <pc:docMk/>
          <pc:sldMk cId="727651397" sldId="280"/>
        </pc:sldMkLst>
      </pc:sldChg>
      <pc:sldChg chg="del">
        <pc:chgData name="Wood, Lucy" userId="fc26114c-1456-4dbd-af7e-8d6f300a5a38" providerId="ADAL" clId="{E6C039F1-E247-4698-869A-63590F33C392}" dt="2020-05-26T18:24:07.378" v="111" actId="2696"/>
        <pc:sldMkLst>
          <pc:docMk/>
          <pc:sldMk cId="3914825904" sldId="281"/>
        </pc:sldMkLst>
      </pc:sldChg>
      <pc:sldChg chg="del">
        <pc:chgData name="Wood, Lucy" userId="fc26114c-1456-4dbd-af7e-8d6f300a5a38" providerId="ADAL" clId="{E6C039F1-E247-4698-869A-63590F33C392}" dt="2020-05-26T18:24:07.981" v="112" actId="2696"/>
        <pc:sldMkLst>
          <pc:docMk/>
          <pc:sldMk cId="3957889671" sldId="282"/>
        </pc:sldMkLst>
      </pc:sldChg>
      <pc:sldChg chg="del">
        <pc:chgData name="Wood, Lucy" userId="fc26114c-1456-4dbd-af7e-8d6f300a5a38" providerId="ADAL" clId="{E6C039F1-E247-4698-869A-63590F33C392}" dt="2020-05-26T18:24:09.008" v="113" actId="2696"/>
        <pc:sldMkLst>
          <pc:docMk/>
          <pc:sldMk cId="973792993" sldId="283"/>
        </pc:sldMkLst>
      </pc:sldChg>
      <pc:sldChg chg="del">
        <pc:chgData name="Wood, Lucy" userId="fc26114c-1456-4dbd-af7e-8d6f300a5a38" providerId="ADAL" clId="{E6C039F1-E247-4698-869A-63590F33C392}" dt="2020-05-26T18:24:09.719" v="114" actId="2696"/>
        <pc:sldMkLst>
          <pc:docMk/>
          <pc:sldMk cId="2125779939" sldId="284"/>
        </pc:sldMkLst>
      </pc:sldChg>
      <pc:sldChg chg="del">
        <pc:chgData name="Wood, Lucy" userId="fc26114c-1456-4dbd-af7e-8d6f300a5a38" providerId="ADAL" clId="{E6C039F1-E247-4698-869A-63590F33C392}" dt="2020-05-26T18:24:10.406" v="115" actId="2696"/>
        <pc:sldMkLst>
          <pc:docMk/>
          <pc:sldMk cId="546806210" sldId="285"/>
        </pc:sldMkLst>
      </pc:sldChg>
      <pc:sldMasterChg chg="delSldLayout">
        <pc:chgData name="Wood, Lucy" userId="fc26114c-1456-4dbd-af7e-8d6f300a5a38" providerId="ADAL" clId="{E6C039F1-E247-4698-869A-63590F33C392}" dt="2020-05-26T18:24:10.413" v="116" actId="2696"/>
        <pc:sldMasterMkLst>
          <pc:docMk/>
          <pc:sldMasterMk cId="2349069413" sldId="2147483648"/>
        </pc:sldMasterMkLst>
        <pc:sldLayoutChg chg="del">
          <pc:chgData name="Wood, Lucy" userId="fc26114c-1456-4dbd-af7e-8d6f300a5a38" providerId="ADAL" clId="{E6C039F1-E247-4698-869A-63590F33C392}" dt="2020-05-26T18:24:10.413" v="116" actId="2696"/>
          <pc:sldLayoutMkLst>
            <pc:docMk/>
            <pc:sldMasterMk cId="2349069413" sldId="2147483648"/>
            <pc:sldLayoutMk cId="915798390" sldId="2147483660"/>
          </pc:sldLayoutMkLst>
        </pc:sldLayoutChg>
      </pc:sldMasterChg>
    </pc:docChg>
  </pc:docChgLst>
  <pc:docChgLst>
    <pc:chgData name="Wood, Lucy" userId="fc26114c-1456-4dbd-af7e-8d6f300a5a38" providerId="ADAL" clId="{6DFC3265-1220-4E1C-A809-C3EBCDEB842C}"/>
    <pc:docChg chg="undo custSel mod addSld delSld modSld">
      <pc:chgData name="Wood, Lucy" userId="fc26114c-1456-4dbd-af7e-8d6f300a5a38" providerId="ADAL" clId="{6DFC3265-1220-4E1C-A809-C3EBCDEB842C}" dt="2020-05-26T19:13:03.116" v="1212" actId="207"/>
      <pc:docMkLst>
        <pc:docMk/>
      </pc:docMkLst>
      <pc:sldChg chg="addSp delSp modSp mod setBg">
        <pc:chgData name="Wood, Lucy" userId="fc26114c-1456-4dbd-af7e-8d6f300a5a38" providerId="ADAL" clId="{6DFC3265-1220-4E1C-A809-C3EBCDEB842C}" dt="2020-05-26T19:12:25.009" v="1205" actId="20577"/>
        <pc:sldMkLst>
          <pc:docMk/>
          <pc:sldMk cId="2263889346" sldId="269"/>
        </pc:sldMkLst>
        <pc:spChg chg="mod">
          <ac:chgData name="Wood, Lucy" userId="fc26114c-1456-4dbd-af7e-8d6f300a5a38" providerId="ADAL" clId="{6DFC3265-1220-4E1C-A809-C3EBCDEB842C}" dt="2020-05-26T18:32:36.155" v="4" actId="26606"/>
          <ac:spMkLst>
            <pc:docMk/>
            <pc:sldMk cId="2263889346" sldId="269"/>
            <ac:spMk id="6" creationId="{9C383873-1ACC-4285-9071-305DE9E2508F}"/>
          </ac:spMkLst>
        </pc:spChg>
        <pc:spChg chg="mod">
          <ac:chgData name="Wood, Lucy" userId="fc26114c-1456-4dbd-af7e-8d6f300a5a38" providerId="ADAL" clId="{6DFC3265-1220-4E1C-A809-C3EBCDEB842C}" dt="2020-05-26T18:32:36.155" v="4" actId="26606"/>
          <ac:spMkLst>
            <pc:docMk/>
            <pc:sldMk cId="2263889346" sldId="269"/>
            <ac:spMk id="21" creationId="{9C7A6832-0ED3-4245-83DB-D3AD92D15CCB}"/>
          </ac:spMkLst>
        </pc:spChg>
        <pc:spChg chg="add del">
          <ac:chgData name="Wood, Lucy" userId="fc26114c-1456-4dbd-af7e-8d6f300a5a38" providerId="ADAL" clId="{6DFC3265-1220-4E1C-A809-C3EBCDEB842C}" dt="2020-05-26T18:32:36.155" v="4" actId="26606"/>
          <ac:spMkLst>
            <pc:docMk/>
            <pc:sldMk cId="2263889346" sldId="269"/>
            <ac:spMk id="29" creationId="{EB270761-CC40-4F3F-A916-7E3BC3989348}"/>
          </ac:spMkLst>
        </pc:spChg>
        <pc:spChg chg="add del">
          <ac:chgData name="Wood, Lucy" userId="fc26114c-1456-4dbd-af7e-8d6f300a5a38" providerId="ADAL" clId="{6DFC3265-1220-4E1C-A809-C3EBCDEB842C}" dt="2020-05-26T18:32:36.155" v="4" actId="26606"/>
          <ac:spMkLst>
            <pc:docMk/>
            <pc:sldMk cId="2263889346" sldId="269"/>
            <ac:spMk id="31" creationId="{A2555B16-BE1D-4C33-A27C-FF0671B6C94C}"/>
          </ac:spMkLst>
        </pc:spChg>
        <pc:graphicFrameChg chg="del">
          <ac:chgData name="Wood, Lucy" userId="fc26114c-1456-4dbd-af7e-8d6f300a5a38" providerId="ADAL" clId="{6DFC3265-1220-4E1C-A809-C3EBCDEB842C}" dt="2020-05-26T18:31:50.524" v="1" actId="478"/>
          <ac:graphicFrameMkLst>
            <pc:docMk/>
            <pc:sldMk cId="2263889346" sldId="269"/>
            <ac:graphicFrameMk id="2" creationId="{2D48CE82-8A2F-4131-8545-DF48CC325C60}"/>
          </ac:graphicFrameMkLst>
        </pc:graphicFrameChg>
        <pc:graphicFrameChg chg="add del mod modGraphic">
          <ac:chgData name="Wood, Lucy" userId="fc26114c-1456-4dbd-af7e-8d6f300a5a38" providerId="ADAL" clId="{6DFC3265-1220-4E1C-A809-C3EBCDEB842C}" dt="2020-05-26T18:32:40.995" v="5"/>
          <ac:graphicFrameMkLst>
            <pc:docMk/>
            <pc:sldMk cId="2263889346" sldId="269"/>
            <ac:graphicFrameMk id="3" creationId="{739A08BA-0E07-43EE-A30B-A0092CE4AAE8}"/>
          </ac:graphicFrameMkLst>
        </pc:graphicFrameChg>
        <pc:graphicFrameChg chg="add del mod">
          <ac:chgData name="Wood, Lucy" userId="fc26114c-1456-4dbd-af7e-8d6f300a5a38" providerId="ADAL" clId="{6DFC3265-1220-4E1C-A809-C3EBCDEB842C}" dt="2020-05-26T18:33:09.881" v="8" actId="478"/>
          <ac:graphicFrameMkLst>
            <pc:docMk/>
            <pc:sldMk cId="2263889346" sldId="269"/>
            <ac:graphicFrameMk id="4" creationId="{39D56E52-67E3-4760-9329-E510597CE6EB}"/>
          </ac:graphicFrameMkLst>
        </pc:graphicFrameChg>
        <pc:graphicFrameChg chg="add mod modGraphic">
          <ac:chgData name="Wood, Lucy" userId="fc26114c-1456-4dbd-af7e-8d6f300a5a38" providerId="ADAL" clId="{6DFC3265-1220-4E1C-A809-C3EBCDEB842C}" dt="2020-05-26T19:12:25.009" v="1205" actId="20577"/>
          <ac:graphicFrameMkLst>
            <pc:docMk/>
            <pc:sldMk cId="2263889346" sldId="269"/>
            <ac:graphicFrameMk id="11" creationId="{1ECB6EAD-F1BD-4306-9F02-8201CCAE8AC5}"/>
          </ac:graphicFrameMkLst>
        </pc:graphicFrameChg>
      </pc:sldChg>
      <pc:sldChg chg="modSp add del">
        <pc:chgData name="Wood, Lucy" userId="fc26114c-1456-4dbd-af7e-8d6f300a5a38" providerId="ADAL" clId="{6DFC3265-1220-4E1C-A809-C3EBCDEB842C}" dt="2020-05-26T18:40:23.853" v="35" actId="2696"/>
        <pc:sldMkLst>
          <pc:docMk/>
          <pc:sldMk cId="1441652533" sldId="270"/>
        </pc:sldMkLst>
        <pc:graphicFrameChg chg="mod modGraphic">
          <ac:chgData name="Wood, Lucy" userId="fc26114c-1456-4dbd-af7e-8d6f300a5a38" providerId="ADAL" clId="{6DFC3265-1220-4E1C-A809-C3EBCDEB842C}" dt="2020-05-26T18:36:07.373" v="18" actId="14100"/>
          <ac:graphicFrameMkLst>
            <pc:docMk/>
            <pc:sldMk cId="1441652533" sldId="270"/>
            <ac:graphicFrameMk id="11" creationId="{1ECB6EAD-F1BD-4306-9F02-8201CCAE8AC5}"/>
          </ac:graphicFrameMkLst>
        </pc:graphicFrameChg>
      </pc:sldChg>
      <pc:sldChg chg="del">
        <pc:chgData name="Wood, Lucy" userId="fc26114c-1456-4dbd-af7e-8d6f300a5a38" providerId="ADAL" clId="{6DFC3265-1220-4E1C-A809-C3EBCDEB842C}" dt="2020-05-26T18:26:59.696" v="0" actId="2696"/>
        <pc:sldMkLst>
          <pc:docMk/>
          <pc:sldMk cId="2849211554" sldId="270"/>
        </pc:sldMkLst>
      </pc:sldChg>
      <pc:sldChg chg="delSp modSp add">
        <pc:chgData name="Wood, Lucy" userId="fc26114c-1456-4dbd-af7e-8d6f300a5a38" providerId="ADAL" clId="{6DFC3265-1220-4E1C-A809-C3EBCDEB842C}" dt="2020-05-26T18:59:13.420" v="661" actId="255"/>
        <pc:sldMkLst>
          <pc:docMk/>
          <pc:sldMk cId="727651397" sldId="280"/>
        </pc:sldMkLst>
        <pc:spChg chg="mod">
          <ac:chgData name="Wood, Lucy" userId="fc26114c-1456-4dbd-af7e-8d6f300a5a38" providerId="ADAL" clId="{6DFC3265-1220-4E1C-A809-C3EBCDEB842C}" dt="2020-05-26T18:59:13.420" v="661" actId="255"/>
          <ac:spMkLst>
            <pc:docMk/>
            <pc:sldMk cId="727651397" sldId="280"/>
            <ac:spMk id="10" creationId="{6E473656-CB91-4535-9D5C-DF677E761AFE}"/>
          </ac:spMkLst>
        </pc:spChg>
        <pc:picChg chg="del">
          <ac:chgData name="Wood, Lucy" userId="fc26114c-1456-4dbd-af7e-8d6f300a5a38" providerId="ADAL" clId="{6DFC3265-1220-4E1C-A809-C3EBCDEB842C}" dt="2020-05-26T18:53:40.637" v="419" actId="478"/>
          <ac:picMkLst>
            <pc:docMk/>
            <pc:sldMk cId="727651397" sldId="280"/>
            <ac:picMk id="9" creationId="{D2F26988-8158-475C-894D-C3AB91357DB0}"/>
          </ac:picMkLst>
        </pc:picChg>
      </pc:sldChg>
      <pc:sldChg chg="delSp modSp add">
        <pc:chgData name="Wood, Lucy" userId="fc26114c-1456-4dbd-af7e-8d6f300a5a38" providerId="ADAL" clId="{6DFC3265-1220-4E1C-A809-C3EBCDEB842C}" dt="2020-05-26T19:13:03.116" v="1212" actId="207"/>
        <pc:sldMkLst>
          <pc:docMk/>
          <pc:sldMk cId="2090108611" sldId="281"/>
        </pc:sldMkLst>
        <pc:spChg chg="mod">
          <ac:chgData name="Wood, Lucy" userId="fc26114c-1456-4dbd-af7e-8d6f300a5a38" providerId="ADAL" clId="{6DFC3265-1220-4E1C-A809-C3EBCDEB842C}" dt="2020-05-26T19:12:39.305" v="1207" actId="20577"/>
          <ac:spMkLst>
            <pc:docMk/>
            <pc:sldMk cId="2090108611" sldId="281"/>
            <ac:spMk id="4" creationId="{08F161EA-2DD3-4E66-9DB5-68706A8F5ECD}"/>
          </ac:spMkLst>
        </pc:spChg>
        <pc:spChg chg="mod">
          <ac:chgData name="Wood, Lucy" userId="fc26114c-1456-4dbd-af7e-8d6f300a5a38" providerId="ADAL" clId="{6DFC3265-1220-4E1C-A809-C3EBCDEB842C}" dt="2020-05-26T19:12:48.673" v="1211" actId="20577"/>
          <ac:spMkLst>
            <pc:docMk/>
            <pc:sldMk cId="2090108611" sldId="281"/>
            <ac:spMk id="5" creationId="{0E25636A-B5B7-492C-BB81-DF5FAB2B165E}"/>
          </ac:spMkLst>
        </pc:spChg>
        <pc:spChg chg="mod">
          <ac:chgData name="Wood, Lucy" userId="fc26114c-1456-4dbd-af7e-8d6f300a5a38" providerId="ADAL" clId="{6DFC3265-1220-4E1C-A809-C3EBCDEB842C}" dt="2020-05-26T19:13:03.116" v="1212" actId="207"/>
          <ac:spMkLst>
            <pc:docMk/>
            <pc:sldMk cId="2090108611" sldId="281"/>
            <ac:spMk id="12" creationId="{0EE6D542-940E-4262-9667-A42139D64223}"/>
          </ac:spMkLst>
        </pc:spChg>
        <pc:picChg chg="del">
          <ac:chgData name="Wood, Lucy" userId="fc26114c-1456-4dbd-af7e-8d6f300a5a38" providerId="ADAL" clId="{6DFC3265-1220-4E1C-A809-C3EBCDEB842C}" dt="2020-05-26T18:49:21.358" v="230" actId="478"/>
          <ac:picMkLst>
            <pc:docMk/>
            <pc:sldMk cId="2090108611" sldId="281"/>
            <ac:picMk id="11" creationId="{4C44DC74-12B1-48AF-88AD-53FF1025C3EA}"/>
          </ac:picMkLst>
        </pc:picChg>
      </pc:sldChg>
      <pc:sldChg chg="delSp modSp add">
        <pc:chgData name="Wood, Lucy" userId="fc26114c-1456-4dbd-af7e-8d6f300a5a38" providerId="ADAL" clId="{6DFC3265-1220-4E1C-A809-C3EBCDEB842C}" dt="2020-05-26T19:04:33.597" v="981" actId="255"/>
        <pc:sldMkLst>
          <pc:docMk/>
          <pc:sldMk cId="2969244556" sldId="282"/>
        </pc:sldMkLst>
        <pc:spChg chg="mod">
          <ac:chgData name="Wood, Lucy" userId="fc26114c-1456-4dbd-af7e-8d6f300a5a38" providerId="ADAL" clId="{6DFC3265-1220-4E1C-A809-C3EBCDEB842C}" dt="2020-05-26T19:04:33.597" v="981" actId="255"/>
          <ac:spMkLst>
            <pc:docMk/>
            <pc:sldMk cId="2969244556" sldId="282"/>
            <ac:spMk id="11" creationId="{7879F9F2-90A3-4AED-AFE0-501B0D003DD9}"/>
          </ac:spMkLst>
        </pc:spChg>
        <pc:picChg chg="del">
          <ac:chgData name="Wood, Lucy" userId="fc26114c-1456-4dbd-af7e-8d6f300a5a38" providerId="ADAL" clId="{6DFC3265-1220-4E1C-A809-C3EBCDEB842C}" dt="2020-05-26T19:00:16.906" v="668" actId="478"/>
          <ac:picMkLst>
            <pc:docMk/>
            <pc:sldMk cId="2969244556" sldId="282"/>
            <ac:picMk id="9" creationId="{D2F26988-8158-475C-894D-C3AB91357DB0}"/>
          </ac:picMkLst>
        </pc:picChg>
      </pc:sldChg>
      <pc:sldChg chg="delSp modSp add">
        <pc:chgData name="Wood, Lucy" userId="fc26114c-1456-4dbd-af7e-8d6f300a5a38" providerId="ADAL" clId="{6DFC3265-1220-4E1C-A809-C3EBCDEB842C}" dt="2020-05-26T19:11:10.072" v="1203" actId="255"/>
        <pc:sldMkLst>
          <pc:docMk/>
          <pc:sldMk cId="2000963696" sldId="283"/>
        </pc:sldMkLst>
        <pc:spChg chg="mod">
          <ac:chgData name="Wood, Lucy" userId="fc26114c-1456-4dbd-af7e-8d6f300a5a38" providerId="ADAL" clId="{6DFC3265-1220-4E1C-A809-C3EBCDEB842C}" dt="2020-05-26T19:11:10.072" v="1203" actId="255"/>
          <ac:spMkLst>
            <pc:docMk/>
            <pc:sldMk cId="2000963696" sldId="283"/>
            <ac:spMk id="10" creationId="{EE1E40BE-346B-4706-A88D-AE48FB6EFF14}"/>
          </ac:spMkLst>
        </pc:spChg>
        <pc:picChg chg="del">
          <ac:chgData name="Wood, Lucy" userId="fc26114c-1456-4dbd-af7e-8d6f300a5a38" providerId="ADAL" clId="{6DFC3265-1220-4E1C-A809-C3EBCDEB842C}" dt="2020-05-26T19:05:49.573" v="988" actId="478"/>
          <ac:picMkLst>
            <pc:docMk/>
            <pc:sldMk cId="2000963696" sldId="283"/>
            <ac:picMk id="11" creationId="{4064A158-E7DF-4E86-AFED-070265D846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A50D-1011-4FFB-B436-8305F0411CC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9990-B50C-4317-B23B-4F0133BD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3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23A4-2405-4860-B8D3-F8438F91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26261-A1C0-40D4-A403-035495E79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EE223-054F-4EFE-AFD0-661C5E72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CDB4-E520-466C-B782-70CF3C8E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BFC3F-56B2-4733-B17E-1C673F32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9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C940-B8C8-4793-8B89-711CCFC9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8AE34-AEC8-4542-8D9E-CEAC88A60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B3DF-27A6-4D38-98CD-55E3A2F5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8895-00FB-4BCE-A1E9-B3981CA6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A0CB-0935-43EB-8B7B-FE40C845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B7098-8400-4CE6-8AB7-815D36B41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0EF87-9913-4C54-B7B8-D6D795EA0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6BFC-A581-4217-83CD-11BDAF0E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4E89A-45E9-425D-A605-E93589BA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E61E-7D04-4653-985D-968FC2D8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4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/>
              <a:t>Header</a:t>
            </a:r>
            <a:endParaRPr lang="en-GB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Sub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FB2A-0E78-482D-8AD9-3B1FED01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2793-B1BE-4DF8-87F9-C7D9AB7A5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5F6A-4F44-4BFE-AEFC-719C582B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C24D-ECA0-4187-BBA0-6216C8F4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EF03-54FB-4CF8-B1B3-6F454E7B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90BD-D0F3-4AA8-8039-6F90E245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811A8-ACF0-407D-B427-0C45BBF0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C5F5D-0E79-4758-809C-8FEE6714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637F-AFD4-4608-9CAC-0941BFEB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87DB-A948-4EEA-9E97-27F2AA3E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DC87-EDB5-49EE-8875-BE52EFEE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DBEB-64DC-4488-9294-FCF042E7E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7C363-086B-4E26-96DC-D7DDDCF11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2EB8F-1B98-43EB-B1FA-EAC7A68C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5E62F-80B2-4B9D-BBC4-0563AD14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6571-6748-40A4-A08E-8EE73969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0FB3-181A-4C3E-88C4-6C494DA7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78D1-56DD-4552-A12A-4167127F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AF394-6347-41D4-946E-0CDF4F47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2825B-EBB5-4630-8568-A5C843B9A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4D33E-8DED-4431-8DB4-A7E7176D0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770CF-84B6-4842-A26F-5DD0EA5D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368CF-C214-45A4-881D-B0D01EA5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BEB6E-7981-4002-AE6A-272E8A40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18B9-510D-4B46-BC01-55717CD5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EDD36-14AA-451A-866F-F68FA3F4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8C81A-3A6F-4387-BA98-3CD3FAFA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DC4C0-4FF3-4FAC-B6D5-2A19CDBD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F3436-433D-43D6-8C1A-2327E05C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CF6FF-A300-4727-8010-69B0BD54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BCF8B-B9B9-4E8F-8B36-122244FD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AA2C-F15C-4DF6-BAA2-FB448D81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4B2F8-1B6C-4DA6-B966-DC52927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7F05D-B4E0-4FD1-BFF4-62804AAF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1A427-F0A3-4622-9A37-B544F6AA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8E40-86D6-4E28-A237-F2A1352F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5981-9196-4924-AE12-F4D19F43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5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1085-F064-42B2-9D82-18CE6B0F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9685E-2628-4396-834A-08731B89D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ECFB6-18C1-4C2B-A6BE-83C042FBB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067E-9E98-4215-8256-BAB38306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41287-05F1-44D5-8A64-890BFCE5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04F18-AD53-4C1F-98F5-6E40D484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8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00E79-7C6B-4977-93CC-D1E49682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AB1E5-9F76-4256-8A5E-F02F579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AA83-572D-4327-904F-A0E31D937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5DDE-2148-4F90-B302-9213EDE278F6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3356-27F5-46BC-8B48-9D021AFB4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9D4EC-9FA5-4FD7-968B-10F72903F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lanassessment.com/light-y6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8xt_m4iMY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kfindout.com/uk/science/amazing-inventions/light-bulb" TargetMode="External"/><Relationship Id="rId5" Type="http://schemas.openxmlformats.org/officeDocument/2006/relationships/hyperlink" Target="http://www.youtube.com/watch?v=Z2ii1ydXKZY" TargetMode="External"/><Relationship Id="rId4" Type="http://schemas.openxmlformats.org/officeDocument/2006/relationships/hyperlink" Target="https://kids.kiddle.co/Speed_of_ligh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clips/zs3ygk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bc.co.uk/bitesize/topics/zbssgk7/articles/zqdxb82" TargetMode="External"/><Relationship Id="rId4" Type="http://schemas.openxmlformats.org/officeDocument/2006/relationships/hyperlink" Target="http://www.beano.com/games/lazer-maz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Mv4qa5c0q8" TargetMode="External"/><Relationship Id="rId7" Type="http://schemas.openxmlformats.org/officeDocument/2006/relationships/hyperlink" Target="http://www.carlemuseum.org/blogs/making-art/copy-paper-box-shadow-puppet-the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bc.co.uk/bitesize/clips/z87jmp3" TargetMode="External"/><Relationship Id="rId5" Type="http://schemas.openxmlformats.org/officeDocument/2006/relationships/hyperlink" Target="http://www.youtube.com/watch?v=ss9FAdhX4mI" TargetMode="External"/><Relationship Id="rId4" Type="http://schemas.openxmlformats.org/officeDocument/2006/relationships/hyperlink" Target="http://www.youtube.com/watch?v=a4Fv98jttYA&amp;t=1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>
          <a:xfrm>
            <a:off x="1066842" y="146639"/>
            <a:ext cx="11125158" cy="6316707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4536" y="30499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Year 6: Light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17550" y="1642207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665073" y="2130422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Topic overview for teachers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br>
              <a:rPr lang="en-GB" sz="2400" i="1" kern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481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>
                <a:solidFill>
                  <a:schemeClr val="bg1"/>
                </a:solidFill>
              </a:endParaRPr>
            </a:p>
            <a:p>
              <a:r>
                <a:rPr lang="en-GB" sz="2400">
                  <a:solidFill>
                    <a:schemeClr val="bg1"/>
                  </a:solidFill>
                </a:rPr>
                <a:t>This topic overview is based on the PLAN knowledge matrix (for England). Please use link: </a:t>
              </a:r>
              <a:r>
                <a:rPr lang="en-GB" sz="2400">
                  <a:solidFill>
                    <a:srgbClr val="FF0000"/>
                  </a:solidFill>
                  <a:highlight>
                    <a:srgbClr val="C0C0C0"/>
                  </a:highlight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https://www.planassessment.</a:t>
              </a:r>
              <a:br>
                <a:rPr lang="en-GB" sz="2400">
                  <a:solidFill>
                    <a:srgbClr val="FF0000"/>
                  </a:solidFill>
                  <a:highlight>
                    <a:srgbClr val="C0C0C0"/>
                  </a:highlight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en-GB" sz="2400">
                  <a:solidFill>
                    <a:srgbClr val="FF0000"/>
                  </a:solidFill>
                  <a:highlight>
                    <a:srgbClr val="C0C0C0"/>
                  </a:highlight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com/light-y6</a:t>
              </a:r>
              <a:endParaRPr lang="en-GB" sz="2400">
                <a:solidFill>
                  <a:srgbClr val="FF0000"/>
                </a:solidFill>
                <a:highlight>
                  <a:srgbClr val="C0C0C0"/>
                </a:highlight>
              </a:endParaRPr>
            </a:p>
            <a:p>
              <a:r>
                <a:rPr lang="en-GB" sz="2400">
                  <a:solidFill>
                    <a:schemeClr val="bg1"/>
                  </a:solidFill>
                </a:rPr>
                <a:t>The matrix includes: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bg1"/>
                  </a:solidFill>
                </a:rPr>
                <a:t>National Curriculum learning objectives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bg1"/>
                  </a:solidFill>
                </a:rPr>
                <a:t>Key learning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bg1"/>
                  </a:solidFill>
                </a:rPr>
                <a:t>Key vocabulary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bg1"/>
                  </a:solidFill>
                </a:rPr>
                <a:t>Common misconceptions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bg1"/>
                  </a:solidFill>
                </a:rPr>
                <a:t>Possible activities &amp; evidence</a:t>
              </a:r>
            </a:p>
            <a:p>
              <a:endParaRPr lang="en-GB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0070C0"/>
                </a:solidFill>
              </a:rPr>
              <a:t> Year 6 – Light</a:t>
            </a:r>
          </a:p>
          <a:p>
            <a:pPr marL="0" indent="0">
              <a:buNone/>
            </a:pPr>
            <a:endParaRPr lang="en-GB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1ECB6EAD-F1BD-4306-9F02-8201CCAE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63903"/>
              </p:ext>
            </p:extLst>
          </p:nvPr>
        </p:nvGraphicFramePr>
        <p:xfrm>
          <a:off x="813319" y="810863"/>
          <a:ext cx="10367094" cy="548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591">
                  <a:extLst>
                    <a:ext uri="{9D8B030D-6E8A-4147-A177-3AD203B41FA5}">
                      <a16:colId xmlns:a16="http://schemas.microsoft.com/office/drawing/2014/main" val="3134297768"/>
                    </a:ext>
                  </a:extLst>
                </a:gridCol>
                <a:gridCol w="7620627">
                  <a:extLst>
                    <a:ext uri="{9D8B030D-6E8A-4147-A177-3AD203B41FA5}">
                      <a16:colId xmlns:a16="http://schemas.microsoft.com/office/drawing/2014/main" val="1702010485"/>
                    </a:ext>
                  </a:extLst>
                </a:gridCol>
                <a:gridCol w="688876">
                  <a:extLst>
                    <a:ext uri="{9D8B030D-6E8A-4147-A177-3AD203B41FA5}">
                      <a16:colId xmlns:a16="http://schemas.microsoft.com/office/drawing/2014/main" val="905426534"/>
                    </a:ext>
                  </a:extLst>
                </a:gridCol>
              </a:tblGrid>
              <a:tr h="418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/>
                        <a:t>Key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029"/>
                  </a:ext>
                </a:extLst>
              </a:tr>
              <a:tr h="9821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1" u="none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Light travels in straight lines</a:t>
                      </a: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We see things because light travels from a light source into our eyes.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Light travels in straight lines.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18273"/>
                  </a:ext>
                </a:extLst>
              </a:tr>
              <a:tr h="1416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i="1" kern="0">
                          <a:solidFill>
                            <a:schemeClr val="tx1"/>
                          </a:solidFill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Seeing shiny and matt objects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GB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The idea that light travels in straight lines can explain how non-luminous objects are seen.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All surfaces reflect some light.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Shiny surfaces reflect light better than matt surfaces.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63283"/>
                  </a:ext>
                </a:extLst>
              </a:tr>
              <a:tr h="1321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1">
                          <a:solidFill>
                            <a:schemeClr val="tx1"/>
                          </a:solidFill>
                          <a:latin typeface="+mn-lt"/>
                          <a:cs typeface="Calibri"/>
                          <a:sym typeface="Calibri"/>
                        </a:rPr>
                        <a:t>Making and measuring shadows</a:t>
                      </a: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The idea that light travels in straight lines explains why shadows have the same shape as the objects that cast them.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That the size of a shadow depends on the relative position of the light source and the object.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376939"/>
                  </a:ext>
                </a:extLst>
              </a:tr>
              <a:tr h="989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kern="0"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What time is the Sun highest in the sky?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The size of the Sun’s shadow changes throughout the day.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The Sun rises in the East and sets in the West.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/>
                        <a:t>The Sun is highest in the sky in the middle of the day.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GB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71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kern="0">
                <a:ea typeface="Lato Black" panose="020F0502020204030203" pitchFamily="34" charset="0"/>
                <a:cs typeface="Lato Black" panose="020F0502020204030203" pitchFamily="34" charset="0"/>
              </a:rPr>
              <a:t>Light travels in straight lines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198" y="1644141"/>
            <a:ext cx="5181600" cy="178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Key Learning</a:t>
            </a:r>
          </a:p>
          <a:p>
            <a:r>
              <a:rPr lang="en-GB" sz="2400"/>
              <a:t>We see things because </a:t>
            </a:r>
            <a:r>
              <a:rPr lang="en-GB" sz="2400" b="1"/>
              <a:t>light</a:t>
            </a:r>
            <a:r>
              <a:rPr lang="en-GB" sz="2400"/>
              <a:t> travels from a </a:t>
            </a:r>
            <a:r>
              <a:rPr lang="en-GB" sz="2400" b="1"/>
              <a:t>light source </a:t>
            </a:r>
            <a:r>
              <a:rPr lang="en-GB" sz="2400"/>
              <a:t>into our eyes.</a:t>
            </a:r>
          </a:p>
          <a:p>
            <a:r>
              <a:rPr lang="en-GB" sz="2400"/>
              <a:t>Light travels in </a:t>
            </a:r>
            <a:r>
              <a:rPr lang="en-GB" sz="2400" b="1"/>
              <a:t>straight lines</a:t>
            </a:r>
            <a:r>
              <a:rPr lang="en-GB" sz="2400"/>
              <a:t>.</a:t>
            </a:r>
            <a:endParaRPr lang="en-GB" sz="2400" b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3657601"/>
            <a:ext cx="5181600" cy="251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I can…</a:t>
            </a:r>
          </a:p>
          <a:p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draw </a:t>
            </a:r>
            <a:r>
              <a:rPr lang="en-GB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ray diagrams 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showing how </a:t>
            </a:r>
            <a:r>
              <a:rPr lang="en-GB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light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travels from a </a:t>
            </a:r>
            <a:r>
              <a:rPr lang="en-GB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light source 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into an eye. </a:t>
            </a:r>
            <a:endParaRPr lang="en-GB" sz="2400"/>
          </a:p>
        </p:txBody>
      </p:sp>
      <p:pic>
        <p:nvPicPr>
          <p:cNvPr id="8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A43D35B5-11E5-4E7D-9F88-92178E8E40C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473656-CB91-4535-9D5C-DF677E761AFE}"/>
              </a:ext>
            </a:extLst>
          </p:cNvPr>
          <p:cNvSpPr txBox="1">
            <a:spLocks/>
          </p:cNvSpPr>
          <p:nvPr/>
        </p:nvSpPr>
        <p:spPr>
          <a:xfrm>
            <a:off x="6263398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GB" sz="2000" b="1">
                <a:solidFill>
                  <a:srgbClr val="0070C0"/>
                </a:solidFill>
              </a:rPr>
              <a:t>Activities and websites</a:t>
            </a:r>
          </a:p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1"/>
                </a:solidFill>
              </a:rPr>
              <a:t>Exploring prior knowledge about light and how it travels through materials.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1800" i="1">
                <a:hlinkClick r:id="rId3"/>
              </a:rPr>
              <a:t>www.youtube.com/watch?v=a8xt_m4iMYc</a:t>
            </a:r>
            <a:endParaRPr lang="en-GB" sz="1800" i="1"/>
          </a:p>
          <a:p>
            <a:pPr>
              <a:spcBef>
                <a:spcPts val="900"/>
              </a:spcBef>
            </a:pPr>
            <a:r>
              <a:rPr lang="en-GB" sz="2000" b="1"/>
              <a:t>Observing what you can and can’t see and representing how light travels.</a:t>
            </a:r>
          </a:p>
          <a:p>
            <a:pPr>
              <a:spcBef>
                <a:spcPts val="900"/>
              </a:spcBef>
            </a:pPr>
            <a:r>
              <a:rPr lang="en-GB" sz="2000" b="1"/>
              <a:t>Drawing ray diagrams.</a:t>
            </a:r>
          </a:p>
          <a:p>
            <a:pPr>
              <a:spcBef>
                <a:spcPts val="900"/>
              </a:spcBef>
            </a:pPr>
            <a:r>
              <a:rPr lang="en-GB" sz="2000" i="1"/>
              <a:t>Optional activities to explore questions you have about light and find out more about it</a:t>
            </a:r>
            <a:r>
              <a:rPr lang="en-GB" sz="2000"/>
              <a:t>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1800" i="1">
                <a:solidFill>
                  <a:schemeClr val="tx1"/>
                </a:solidFill>
                <a:hlinkClick r:id="rId4"/>
              </a:rPr>
              <a:t>https://kids.kiddle.co/Speed_of_light</a:t>
            </a:r>
            <a:r>
              <a:rPr lang="en-GB" sz="1800" i="1">
                <a:solidFill>
                  <a:schemeClr val="tx1"/>
                </a:solidFill>
              </a:rPr>
              <a:t>  and/or</a:t>
            </a:r>
            <a:br>
              <a:rPr lang="en-GB" sz="1800" i="1">
                <a:solidFill>
                  <a:schemeClr val="tx1"/>
                </a:solidFill>
              </a:rPr>
            </a:br>
            <a:r>
              <a:rPr lang="en-GB" sz="1800" i="1">
                <a:solidFill>
                  <a:schemeClr val="tx1"/>
                </a:solidFill>
                <a:hlinkClick r:id="rId5"/>
              </a:rPr>
              <a:t>www.youtube.com/watch?v=Z2ii1ydXKZY</a:t>
            </a:r>
            <a:endParaRPr lang="en-GB" sz="1800" i="1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1800" i="1" u="sng">
                <a:hlinkClick r:id="rId6"/>
              </a:rPr>
              <a:t>www.dkfindout.com/uk/science/amazing-inventions/light-bulb</a:t>
            </a:r>
            <a:r>
              <a:rPr lang="en-GB" sz="1800" i="1"/>
              <a:t> </a:t>
            </a:r>
            <a:endParaRPr lang="en-GB" sz="1800" i="1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2"/>
            <a:ext cx="5181600" cy="2211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Key Learning</a:t>
            </a:r>
          </a:p>
          <a:p>
            <a:pPr marL="216000" indent="-216000"/>
            <a:r>
              <a:rPr lang="en-GB" sz="2000"/>
              <a:t>The idea that </a:t>
            </a:r>
            <a:r>
              <a:rPr lang="en-GB" sz="2000" b="1"/>
              <a:t>light</a:t>
            </a:r>
            <a:r>
              <a:rPr lang="en-GB" sz="2000"/>
              <a:t> travels in </a:t>
            </a:r>
            <a:r>
              <a:rPr lang="en-GB" sz="2000" b="1"/>
              <a:t>straight lines </a:t>
            </a:r>
            <a:r>
              <a:rPr lang="en-GB" sz="2000"/>
              <a:t>can explain how </a:t>
            </a:r>
            <a:r>
              <a:rPr lang="en-GB" sz="2000" b="1"/>
              <a:t>non-luminous</a:t>
            </a:r>
            <a:r>
              <a:rPr lang="en-GB" sz="2000"/>
              <a:t> objects are seen.</a:t>
            </a:r>
          </a:p>
          <a:p>
            <a:pPr marL="216000" indent="-216000"/>
            <a:r>
              <a:rPr lang="en-GB" sz="2000"/>
              <a:t>All </a:t>
            </a:r>
            <a:r>
              <a:rPr lang="en-GB" sz="2000" b="1"/>
              <a:t>surfaces</a:t>
            </a:r>
            <a:r>
              <a:rPr lang="en-GB" sz="2000"/>
              <a:t> </a:t>
            </a:r>
            <a:r>
              <a:rPr lang="en-GB" sz="2000" b="1"/>
              <a:t>reflect</a:t>
            </a:r>
            <a:r>
              <a:rPr lang="en-GB" sz="2000"/>
              <a:t> some light. </a:t>
            </a:r>
          </a:p>
          <a:p>
            <a:pPr marL="216000" indent="-216000"/>
            <a:r>
              <a:rPr lang="en-GB" sz="2000" b="1"/>
              <a:t>Shiny </a:t>
            </a:r>
            <a:r>
              <a:rPr lang="en-GB" sz="2000"/>
              <a:t>surfaces</a:t>
            </a:r>
            <a:r>
              <a:rPr lang="en-GB" sz="2000" b="1"/>
              <a:t> </a:t>
            </a:r>
            <a:r>
              <a:rPr lang="en-GB" sz="2000"/>
              <a:t>reflect light better than </a:t>
            </a:r>
            <a:br>
              <a:rPr lang="en-GB" sz="2000"/>
            </a:br>
            <a:r>
              <a:rPr lang="en-GB" sz="2000" b="1"/>
              <a:t>matt </a:t>
            </a:r>
            <a:r>
              <a:rPr lang="en-GB" sz="2000"/>
              <a:t>surfaces.</a:t>
            </a:r>
          </a:p>
          <a:p>
            <a:pPr marL="0" indent="0">
              <a:buNone/>
            </a:pPr>
            <a:endParaRPr lang="en-GB" sz="2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030463"/>
            <a:ext cx="5181600" cy="214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/>
              <a:t>I can…</a:t>
            </a:r>
          </a:p>
          <a:p>
            <a:pPr marL="216000" indent="-216000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record the results of a reflection investigation in a </a:t>
            </a:r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Carroll diagram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16000" indent="-216000"/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draw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ray</a:t>
            </a:r>
            <a:r>
              <a:rPr lang="en-GB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diagrams</a:t>
            </a:r>
            <a:r>
              <a:rPr lang="en-GB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en-GB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show</a:t>
            </a: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non-luminous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objects are seen directly, and when they are seen reflected in a 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mirror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8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A43D35B5-11E5-4E7D-9F88-92178E8E40C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9F9F2-90A3-4AED-AFE0-501B0D003DD9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GB" sz="2000" b="1">
                <a:solidFill>
                  <a:srgbClr val="0070C0"/>
                </a:solidFill>
              </a:rPr>
              <a:t>Activities and websites</a:t>
            </a:r>
          </a:p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1"/>
                </a:solidFill>
              </a:rPr>
              <a:t>Exploring prior knowledge about the reflection of light.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2000" i="1" spc="-20">
                <a:solidFill>
                  <a:schemeClr val="tx1"/>
                </a:solidFill>
                <a:hlinkClick r:id="rId3"/>
              </a:rPr>
              <a:t>www.bbc.co.uk/bitesize/clips/zs3ygk7</a:t>
            </a:r>
            <a:endParaRPr lang="en-GB" sz="2000" i="1" spc="-2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</a:pPr>
            <a:r>
              <a:rPr lang="en-GB" sz="2000" b="1" spc="-20">
                <a:solidFill>
                  <a:schemeClr val="tx1"/>
                </a:solidFill>
              </a:rPr>
              <a:t>Investigating the reflective properties of objects.</a:t>
            </a:r>
          </a:p>
          <a:p>
            <a:pPr>
              <a:spcBef>
                <a:spcPts val="900"/>
              </a:spcBef>
            </a:pPr>
            <a:r>
              <a:rPr lang="en-GB" sz="2000" b="1" spc="-20">
                <a:solidFill>
                  <a:schemeClr val="tx1"/>
                </a:solidFill>
              </a:rPr>
              <a:t>Recording results in a Carroll diagram.</a:t>
            </a:r>
            <a:endParaRPr lang="en-GB" sz="2000" b="1">
              <a:solidFill>
                <a:srgbClr val="0070C0"/>
              </a:solidFill>
            </a:endParaRPr>
          </a:p>
          <a:p>
            <a:pPr>
              <a:spcBef>
                <a:spcPts val="900"/>
              </a:spcBef>
            </a:pPr>
            <a:r>
              <a:rPr lang="en-GB" sz="2000" i="1">
                <a:solidFill>
                  <a:schemeClr val="tx1"/>
                </a:solidFill>
              </a:rPr>
              <a:t>Optional activities to find out more about the reflection of light.</a:t>
            </a:r>
          </a:p>
          <a:p>
            <a:pPr marL="0" indent="0">
              <a:buNone/>
            </a:pPr>
            <a:r>
              <a:rPr lang="en-GB" sz="2000" i="1" u="sng">
                <a:hlinkClick r:id="rId4"/>
              </a:rPr>
              <a:t>www.beano.com/games/lazer-maze</a:t>
            </a:r>
            <a:endParaRPr lang="en-GB" sz="2000" i="1" u="sng"/>
          </a:p>
          <a:p>
            <a:pPr marL="0" indent="0">
              <a:buNone/>
            </a:pPr>
            <a:r>
              <a:rPr lang="en-GB" sz="2000" i="1">
                <a:solidFill>
                  <a:schemeClr val="tx1"/>
                </a:solidFill>
                <a:hlinkClick r:id="rId5"/>
              </a:rPr>
              <a:t>www.bbc.co.uk/bitesize/topics/zbssgk7/articles/</a:t>
            </a:r>
            <a:br>
              <a:rPr lang="en-GB" sz="2000" i="1">
                <a:solidFill>
                  <a:schemeClr val="tx1"/>
                </a:solidFill>
                <a:hlinkClick r:id="rId5"/>
              </a:rPr>
            </a:br>
            <a:r>
              <a:rPr lang="en-GB" sz="2000" i="1">
                <a:solidFill>
                  <a:schemeClr val="tx1"/>
                </a:solidFill>
                <a:hlinkClick r:id="rId5"/>
              </a:rPr>
              <a:t>zqdxb82</a:t>
            </a:r>
            <a:endParaRPr lang="en-GB" sz="2000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488F0-113A-48ED-A056-AA553E4D5133}"/>
              </a:ext>
            </a:extLst>
          </p:cNvPr>
          <p:cNvSpPr/>
          <p:nvPr/>
        </p:nvSpPr>
        <p:spPr>
          <a:xfrm>
            <a:off x="1498484" y="551633"/>
            <a:ext cx="3579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i="1" kern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Seeing shiny and matt objects</a:t>
            </a:r>
          </a:p>
        </p:txBody>
      </p:sp>
    </p:spTree>
    <p:extLst>
      <p:ext uri="{BB962C8B-B14F-4D97-AF65-F5344CB8AC3E}">
        <p14:creationId xmlns:p14="http://schemas.microsoft.com/office/powerpoint/2010/main" val="296924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Making and measuring shadows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1"/>
            <a:ext cx="5257800" cy="234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Key Learning</a:t>
            </a:r>
          </a:p>
          <a:p>
            <a:r>
              <a:rPr lang="en-GB" sz="2000"/>
              <a:t>The idea that light travels in straight lines explains why </a:t>
            </a:r>
            <a:r>
              <a:rPr lang="en-GB" sz="2000" b="1"/>
              <a:t>shadows </a:t>
            </a:r>
            <a:r>
              <a:rPr lang="en-GB" sz="2000"/>
              <a:t>have the same shape as the </a:t>
            </a:r>
            <a:r>
              <a:rPr lang="en-GB" sz="2000" b="1"/>
              <a:t>objects</a:t>
            </a:r>
            <a:r>
              <a:rPr lang="en-GB" sz="2000"/>
              <a:t> that cast them.</a:t>
            </a:r>
          </a:p>
          <a:p>
            <a:r>
              <a:rPr lang="en-GB" sz="2000"/>
              <a:t>That the size of a shadow depends on the relative position of the light source and the object.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061903"/>
            <a:ext cx="5257800" cy="2115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/>
              <a:t>I can…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record my measurements in a table.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plot a line graph showing how the size of an objects shadow depends on the distance between the light source and the object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GB" sz="2000">
                <a:solidFill>
                  <a:srgbClr val="FF0000"/>
                </a:solidFill>
              </a:rPr>
              <a:t> </a:t>
            </a:r>
            <a:endParaRPr lang="en-GB" sz="2000"/>
          </a:p>
        </p:txBody>
      </p:sp>
      <p:pic>
        <p:nvPicPr>
          <p:cNvPr id="8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A43D35B5-11E5-4E7D-9F88-92178E8E40C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1E40BE-346B-4706-A88D-AE48FB6EFF14}"/>
              </a:ext>
            </a:extLst>
          </p:cNvPr>
          <p:cNvSpPr txBox="1">
            <a:spLocks/>
          </p:cNvSpPr>
          <p:nvPr/>
        </p:nvSpPr>
        <p:spPr>
          <a:xfrm>
            <a:off x="6263398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GB" sz="2000" b="1">
                <a:solidFill>
                  <a:srgbClr val="0070C0"/>
                </a:solidFill>
              </a:rPr>
              <a:t>Activities and websites</a:t>
            </a:r>
          </a:p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1"/>
                </a:solidFill>
              </a:rPr>
              <a:t>Exploring prior knowledge about shadows: where and how are shadows made?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1600" i="1">
                <a:solidFill>
                  <a:schemeClr val="tx1"/>
                </a:solidFill>
                <a:hlinkClick r:id="rId3"/>
              </a:rPr>
              <a:t>www.youtube.com/watch?v=3Mv4qa5c0q8</a:t>
            </a:r>
            <a:r>
              <a:rPr lang="en-GB" sz="1600" i="1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900"/>
              </a:spcBef>
            </a:pPr>
            <a:r>
              <a:rPr lang="en-GB" sz="2000" b="1"/>
              <a:t>Measuring the size of a shadow as you change the distance of the object from the light source. </a:t>
            </a:r>
          </a:p>
          <a:p>
            <a:pPr>
              <a:spcBef>
                <a:spcPts val="900"/>
              </a:spcBef>
            </a:pPr>
            <a:r>
              <a:rPr lang="en-GB" sz="2000" i="1"/>
              <a:t>Optional activities for exploring more about shadows and how they are used.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GB" sz="1600" i="1">
                <a:solidFill>
                  <a:schemeClr val="tx1"/>
                </a:solidFill>
                <a:hlinkClick r:id="rId4"/>
              </a:rPr>
              <a:t>www.youtube.com/watch?v=a4Fv98jttYA&amp;t=1s</a:t>
            </a:r>
            <a:endParaRPr lang="en-GB" sz="1600" i="1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1600" i="1">
                <a:solidFill>
                  <a:schemeClr val="tx1"/>
                </a:solidFill>
                <a:hlinkClick r:id="rId5"/>
              </a:rPr>
              <a:t>www.youtube.com/watch?v=ss9FAdhX4mI</a:t>
            </a:r>
            <a:r>
              <a:rPr lang="en-GB" sz="160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600" i="1">
                <a:solidFill>
                  <a:schemeClr val="tx1"/>
                </a:solidFill>
                <a:hlinkClick r:id="rId6"/>
              </a:rPr>
              <a:t>www.bbc.co.uk/bitesize/clips/z87jmp3</a:t>
            </a:r>
            <a:r>
              <a:rPr lang="en-US" sz="1600">
                <a:solidFill>
                  <a:schemeClr val="tx1"/>
                </a:solidFill>
              </a:rPr>
              <a:t> </a:t>
            </a:r>
            <a:endParaRPr lang="en-GB" sz="1600">
              <a:solidFill>
                <a:schemeClr val="tx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1600" i="1">
                <a:solidFill>
                  <a:schemeClr val="tx1"/>
                </a:solidFill>
                <a:hlinkClick r:id="rId7"/>
              </a:rPr>
              <a:t>www.carlemuseum.org/blogs/making-art/copy-paper-box-shadow-puppet-theater</a:t>
            </a:r>
            <a:r>
              <a:rPr lang="en-GB" sz="1600" i="1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900"/>
              </a:spcBef>
              <a:buNone/>
            </a:pPr>
            <a:endParaRPr lang="en-GB" sz="2000">
              <a:solidFill>
                <a:srgbClr val="0070C0"/>
              </a:solidFill>
            </a:endParaRPr>
          </a:p>
          <a:p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6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E6D542-940E-4262-9667-A42139D64223}"/>
              </a:ext>
            </a:extLst>
          </p:cNvPr>
          <p:cNvSpPr txBox="1">
            <a:spLocks/>
          </p:cNvSpPr>
          <p:nvPr/>
        </p:nvSpPr>
        <p:spPr>
          <a:xfrm>
            <a:off x="6263398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GB" sz="2000" b="1">
                <a:solidFill>
                  <a:srgbClr val="0070C0"/>
                </a:solidFill>
              </a:rPr>
              <a:t>Activities and websites</a:t>
            </a:r>
          </a:p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1"/>
                </a:solidFill>
              </a:rPr>
              <a:t>Exploring prior knowledge about shadows on a sunny day.</a:t>
            </a:r>
          </a:p>
          <a:p>
            <a:pPr>
              <a:spcBef>
                <a:spcPts val="900"/>
              </a:spcBef>
            </a:pPr>
            <a:r>
              <a:rPr lang="en-GB" sz="2000" b="1">
                <a:solidFill>
                  <a:schemeClr val="tx1"/>
                </a:solidFill>
              </a:rPr>
              <a:t>Taking accurate measurements of a shadow throughout the day and plotting a line graph.</a:t>
            </a:r>
          </a:p>
          <a:p>
            <a:pPr>
              <a:spcBef>
                <a:spcPts val="900"/>
              </a:spcBef>
            </a:pPr>
            <a:r>
              <a:rPr lang="en-GB" sz="2000" i="1">
                <a:solidFill>
                  <a:schemeClr val="tx1"/>
                </a:solidFill>
              </a:rPr>
              <a:t>Optional activity: You may like to explore sundials and make one.</a:t>
            </a: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kern="0">
                <a:ea typeface="Lato Black" panose="020F0502020204030203" pitchFamily="34" charset="0"/>
                <a:cs typeface="Lato Black" panose="020F0502020204030203" pitchFamily="34" charset="0"/>
              </a:rPr>
              <a:t>What time is the Sun highest in the sky?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0"/>
            <a:ext cx="5181600" cy="2161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/>
              <a:t>Key Learning</a:t>
            </a:r>
          </a:p>
          <a:p>
            <a:r>
              <a:rPr lang="en-GB" sz="2000"/>
              <a:t>The size of the Sun’s </a:t>
            </a:r>
            <a:r>
              <a:rPr lang="en-GB" sz="2000" b="1"/>
              <a:t>shadow </a:t>
            </a:r>
            <a:r>
              <a:rPr lang="en-GB" sz="2000"/>
              <a:t>changes throughout the day.</a:t>
            </a:r>
          </a:p>
          <a:p>
            <a:r>
              <a:rPr lang="en-GB" sz="2000"/>
              <a:t>The Sun rises in the East and sets in the West.</a:t>
            </a:r>
          </a:p>
          <a:p>
            <a:r>
              <a:rPr lang="en-GB" sz="2000"/>
              <a:t>The Sun is highest in the sky in the middle of the day.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015721"/>
            <a:ext cx="5181600" cy="2161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/>
              <a:t>I can…</a:t>
            </a:r>
          </a:p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observe and record the size of shadows through the day.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plot a line graph of results taken to one de</a:t>
            </a:r>
            <a:r>
              <a:rPr lang="en-US" sz="2000">
                <a:solidFill>
                  <a:schemeClr val="tx1"/>
                </a:solidFill>
              </a:rPr>
              <a:t>cimal place.</a:t>
            </a:r>
          </a:p>
          <a:p>
            <a:r>
              <a:rPr lang="en-US" sz="2000">
                <a:solidFill>
                  <a:schemeClr val="tx1"/>
                </a:solidFill>
              </a:rPr>
              <a:t>draw a conclusion from my data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GB" sz="2000">
                <a:solidFill>
                  <a:srgbClr val="FF0000"/>
                </a:solidFill>
              </a:rPr>
              <a:t> </a:t>
            </a:r>
            <a:endParaRPr lang="en-GB" sz="2000"/>
          </a:p>
        </p:txBody>
      </p:sp>
      <p:pic>
        <p:nvPicPr>
          <p:cNvPr id="8" name="Google Shape;119;p2" descr="A close up of a clock&#10;&#10;Description automatically generated">
            <a:extLst>
              <a:ext uri="{FF2B5EF4-FFF2-40B4-BE49-F238E27FC236}">
                <a16:creationId xmlns:a16="http://schemas.microsoft.com/office/drawing/2014/main" id="{A43D35B5-11E5-4E7D-9F88-92178E8E40CE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10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D8199-5E08-42E8-9B65-0C38DD0AE6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6C43C6-5170-4388-A4D6-8289FCC553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DD8A7-B8DC-43BC-AEFC-58540A1C1A49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Light</vt:lpstr>
      <vt:lpstr>Light</vt:lpstr>
      <vt:lpstr>Light</vt:lpstr>
      <vt:lpstr>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6: Living things and their habitats</dc:title>
  <dc:creator>Lucy Wood</dc:creator>
  <cp:revision>1</cp:revision>
  <dcterms:created xsi:type="dcterms:W3CDTF">2020-03-25T15:49:22Z</dcterms:created>
  <dcterms:modified xsi:type="dcterms:W3CDTF">2020-05-28T16:36:15Z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